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66" r:id="rId6"/>
    <p:sldId id="275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04"/>
    <a:srgbClr val="FFF200"/>
    <a:srgbClr val="007F32"/>
    <a:srgbClr val="000066"/>
    <a:srgbClr val="800080"/>
    <a:srgbClr val="008000"/>
    <a:srgbClr val="0098C8"/>
    <a:srgbClr val="E6DB00"/>
    <a:srgbClr val="006847"/>
    <a:srgbClr val="020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07/04/2020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emf"/><Relationship Id="rId10" Type="http://schemas.microsoft.com/office/2007/relationships/hdphoto" Target="../media/hdphoto6.wdp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tx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7805848-9AEE-4C91-8B3B-B52DE9ED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8" y="766537"/>
            <a:ext cx="2336640" cy="2340000"/>
          </a:xfrm>
          <a:prstGeom prst="rect">
            <a:avLst/>
          </a:prstGeom>
        </p:spPr>
      </p:pic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CorelDRAW" r:id="rId4" imgW="4653658" imgH="4665714" progId="CorelDraw.Graphic.18">
                  <p:embed/>
                </p:oleObj>
              </mc:Choice>
              <mc:Fallback>
                <p:oleObj name="CorelDRAW" r:id="rId4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n 26" descr="Imagen que contiene reloj&#10;&#10;Descripción generada automáticamente">
            <a:extLst>
              <a:ext uri="{FF2B5EF4-FFF2-40B4-BE49-F238E27FC236}">
                <a16:creationId xmlns:a16="http://schemas.microsoft.com/office/drawing/2014/main" id="{C30545D4-86EF-4827-8C63-FA9DDCE3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52" y="765654"/>
            <a:ext cx="3205516" cy="2340000"/>
          </a:xfrm>
          <a:prstGeom prst="rect">
            <a:avLst/>
          </a:prstGeom>
        </p:spPr>
      </p:pic>
      <p:pic>
        <p:nvPicPr>
          <p:cNvPr id="28" name="Imagen 27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F628C08F-B37D-44E2-A681-765503CB24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8" t="5458" r="4364" b="5561"/>
          <a:stretch/>
        </p:blipFill>
        <p:spPr>
          <a:xfrm>
            <a:off x="799068" y="4201463"/>
            <a:ext cx="2541244" cy="234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BACD132-30E9-4842-8CDF-1081796354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2" y="4201463"/>
            <a:ext cx="223069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2195</TotalTime>
  <Words>84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84</cp:revision>
  <dcterms:created xsi:type="dcterms:W3CDTF">2019-11-16T04:05:50Z</dcterms:created>
  <dcterms:modified xsi:type="dcterms:W3CDTF">2020-04-07T23:10:37Z</dcterms:modified>
</cp:coreProperties>
</file>